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559675" cy="1069181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102" y="90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06D7F-4722-4A96-9859-2FCE9BA77F84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092F7-E265-493C-80D1-F8433D5C9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0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AE9EC-8EFA-457A-A843-274FB2DB99C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51063" y="1241425"/>
            <a:ext cx="236696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EAD76-1A14-46B8-B4D1-57D7E00E0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122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1263-5C02-4FED-BFA9-34BE7C631CA7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BA40-A65B-4F95-B94F-21CC34532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12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1263-5C02-4FED-BFA9-34BE7C631CA7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BA40-A65B-4F95-B94F-21CC34532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35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1263-5C02-4FED-BFA9-34BE7C631CA7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BA40-A65B-4F95-B94F-21CC34532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10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1263-5C02-4FED-BFA9-34BE7C631CA7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BA40-A65B-4F95-B94F-21CC34532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55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1263-5C02-4FED-BFA9-34BE7C631CA7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BA40-A65B-4F95-B94F-21CC34532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8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1263-5C02-4FED-BFA9-34BE7C631CA7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BA40-A65B-4F95-B94F-21CC34532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63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1263-5C02-4FED-BFA9-34BE7C631CA7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BA40-A65B-4F95-B94F-21CC34532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34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1263-5C02-4FED-BFA9-34BE7C631CA7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BA40-A65B-4F95-B94F-21CC34532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89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1263-5C02-4FED-BFA9-34BE7C631CA7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BA40-A65B-4F95-B94F-21CC34532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15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1263-5C02-4FED-BFA9-34BE7C631CA7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BA40-A65B-4F95-B94F-21CC34532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4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1263-5C02-4FED-BFA9-34BE7C631CA7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BA40-A65B-4F95-B94F-21CC34532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8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D1263-5C02-4FED-BFA9-34BE7C631CA7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0BA40-A65B-4F95-B94F-21CC34532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51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5851" y="228600"/>
            <a:ext cx="3059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ГАУЗ «СП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ДЗМ» </a:t>
            </a:r>
            <a:b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Стоматологическое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отделение № 1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Адрес: </a:t>
            </a:r>
            <a:r>
              <a:rPr lang="ru-RU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Б.Харитоньевский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пер.д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24А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Телефон: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8 499 490 01 53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7210" y="2669540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1825" y="9842500"/>
            <a:ext cx="13949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@zdrav.mos.ru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775" y="10001166"/>
            <a:ext cx="13644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https://sp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47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18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53 Cтоматология</cp:lastModifiedBy>
  <cp:revision>8</cp:revision>
  <cp:lastPrinted>2022-07-15T10:27:54Z</cp:lastPrinted>
  <dcterms:created xsi:type="dcterms:W3CDTF">2022-07-12T06:56:22Z</dcterms:created>
  <dcterms:modified xsi:type="dcterms:W3CDTF">2022-07-15T10:27:56Z</dcterms:modified>
</cp:coreProperties>
</file>